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1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Junior </a:t>
            </a:r>
            <a:r>
              <a:rPr lang="en-US" sz="8800" dirty="0" smtClean="0"/>
              <a:t>Division</a:t>
            </a:r>
            <a:br>
              <a:rPr lang="en-US" sz="8800" dirty="0" smtClean="0"/>
            </a:br>
            <a:r>
              <a:rPr lang="en-US" sz="8800" dirty="0" smtClean="0"/>
              <a:t>Plant Identification 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3752850" y="5114925"/>
            <a:ext cx="7181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State Floriculture CDE </a:t>
            </a:r>
          </a:p>
          <a:p>
            <a:pPr algn="r"/>
            <a:r>
              <a:rPr lang="en-US" dirty="0" smtClean="0"/>
              <a:t>February 4, 2017 </a:t>
            </a:r>
          </a:p>
          <a:p>
            <a:pPr algn="r"/>
            <a:r>
              <a:rPr lang="en-US" dirty="0" smtClean="0"/>
              <a:t>Fort Valley State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00" y="2529988"/>
            <a:ext cx="10571998" cy="970450"/>
          </a:xfrm>
        </p:spPr>
        <p:txBody>
          <a:bodyPr/>
          <a:lstStyle/>
          <a:p>
            <a:r>
              <a:rPr lang="en-US" sz="6600" dirty="0" smtClean="0"/>
              <a:t>Petunia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00" y="2466488"/>
            <a:ext cx="10571998" cy="970450"/>
          </a:xfrm>
        </p:spPr>
        <p:txBody>
          <a:bodyPr/>
          <a:lstStyle/>
          <a:p>
            <a:r>
              <a:rPr lang="en-US" sz="6600" dirty="0" smtClean="0"/>
              <a:t>Coleus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2441088"/>
            <a:ext cx="10571998" cy="970450"/>
          </a:xfrm>
        </p:spPr>
        <p:txBody>
          <a:bodyPr/>
          <a:lstStyle/>
          <a:p>
            <a:r>
              <a:rPr lang="en-US" sz="6600" dirty="0" smtClean="0"/>
              <a:t>Tulip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00" y="2555388"/>
            <a:ext cx="10571998" cy="970450"/>
          </a:xfrm>
        </p:spPr>
        <p:txBody>
          <a:bodyPr/>
          <a:lstStyle/>
          <a:p>
            <a:r>
              <a:rPr lang="en-US" sz="6600" dirty="0" smtClean="0"/>
              <a:t>Azalea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76188"/>
            <a:ext cx="10571998" cy="970450"/>
          </a:xfrm>
        </p:spPr>
        <p:txBody>
          <a:bodyPr/>
          <a:lstStyle/>
          <a:p>
            <a:r>
              <a:rPr lang="en-US" sz="6000" dirty="0" smtClean="0"/>
              <a:t>Red</a:t>
            </a:r>
            <a:br>
              <a:rPr lang="en-US" sz="6000" dirty="0" smtClean="0"/>
            </a:br>
            <a:r>
              <a:rPr lang="en-US" sz="6000" dirty="0" smtClean="0"/>
              <a:t>Edge</a:t>
            </a:r>
            <a:br>
              <a:rPr lang="en-US" sz="6000" dirty="0" smtClean="0"/>
            </a:br>
            <a:r>
              <a:rPr lang="en-US" sz="6000" dirty="0" smtClean="0"/>
              <a:t>Dracaena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00" y="2517288"/>
            <a:ext cx="10571998" cy="970450"/>
          </a:xfrm>
        </p:spPr>
        <p:txBody>
          <a:bodyPr/>
          <a:lstStyle/>
          <a:p>
            <a:r>
              <a:rPr lang="en-US" sz="6600" dirty="0" err="1" smtClean="0"/>
              <a:t>Dumbcane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00" y="2326788"/>
            <a:ext cx="10571998" cy="970450"/>
          </a:xfrm>
        </p:spPr>
        <p:txBody>
          <a:bodyPr/>
          <a:lstStyle/>
          <a:p>
            <a:r>
              <a:rPr lang="en-US" sz="6600" dirty="0" smtClean="0"/>
              <a:t>Pansy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8388"/>
            <a:ext cx="10571998" cy="970450"/>
          </a:xfrm>
        </p:spPr>
        <p:txBody>
          <a:bodyPr/>
          <a:lstStyle/>
          <a:p>
            <a:r>
              <a:rPr lang="en-US" sz="6600" dirty="0" err="1" smtClean="0"/>
              <a:t>Pothos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6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00" y="3380888"/>
            <a:ext cx="10571998" cy="970450"/>
          </a:xfrm>
        </p:spPr>
        <p:txBody>
          <a:bodyPr/>
          <a:lstStyle/>
          <a:p>
            <a:r>
              <a:rPr lang="en-US" sz="6600" dirty="0" smtClean="0"/>
              <a:t>Dwarf</a:t>
            </a:r>
            <a:br>
              <a:rPr lang="en-US" sz="6600" dirty="0" smtClean="0"/>
            </a:br>
            <a:r>
              <a:rPr lang="en-US" sz="6600" dirty="0" err="1" smtClean="0"/>
              <a:t>Schefflera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99888"/>
            <a:ext cx="10571998" cy="970450"/>
          </a:xfrm>
        </p:spPr>
        <p:txBody>
          <a:bodyPr/>
          <a:lstStyle/>
          <a:p>
            <a:r>
              <a:rPr lang="en-US" sz="6000" dirty="0" smtClean="0"/>
              <a:t>Tricolor </a:t>
            </a:r>
            <a:br>
              <a:rPr lang="en-US" sz="6000" dirty="0" smtClean="0"/>
            </a:br>
            <a:r>
              <a:rPr lang="en-US" sz="6000" dirty="0" smtClean="0"/>
              <a:t>Bromeliad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00" y="2771288"/>
            <a:ext cx="10571998" cy="970450"/>
          </a:xfrm>
        </p:spPr>
        <p:txBody>
          <a:bodyPr/>
          <a:lstStyle/>
          <a:p>
            <a:r>
              <a:rPr lang="en-US" sz="6600" dirty="0" smtClean="0"/>
              <a:t>Geranium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1" y="2458550"/>
            <a:ext cx="10571998" cy="970450"/>
          </a:xfrm>
        </p:spPr>
        <p:txBody>
          <a:bodyPr/>
          <a:lstStyle/>
          <a:p>
            <a:r>
              <a:rPr lang="en-US" sz="6600" dirty="0" smtClean="0"/>
              <a:t>Snapdragon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00" y="3431688"/>
            <a:ext cx="10571998" cy="970450"/>
          </a:xfrm>
        </p:spPr>
        <p:txBody>
          <a:bodyPr/>
          <a:lstStyle/>
          <a:p>
            <a:r>
              <a:rPr lang="en-US" sz="6600" dirty="0" smtClean="0"/>
              <a:t>Cymbidium</a:t>
            </a:r>
            <a:br>
              <a:rPr lang="en-US" sz="6600" dirty="0" smtClean="0"/>
            </a:br>
            <a:r>
              <a:rPr lang="en-US" sz="6600" dirty="0" smtClean="0"/>
              <a:t>Orchid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4000" y="268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00" y="2847488"/>
            <a:ext cx="10571998" cy="970450"/>
          </a:xfrm>
        </p:spPr>
        <p:txBody>
          <a:bodyPr/>
          <a:lstStyle/>
          <a:p>
            <a:r>
              <a:rPr lang="en-US" sz="6600" dirty="0" smtClean="0"/>
              <a:t>English Ivy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9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00" y="3457088"/>
            <a:ext cx="10571998" cy="970450"/>
          </a:xfrm>
        </p:spPr>
        <p:txBody>
          <a:bodyPr/>
          <a:lstStyle/>
          <a:p>
            <a:r>
              <a:rPr lang="en-US" sz="6600" dirty="0" smtClean="0"/>
              <a:t>Aluminum </a:t>
            </a:r>
            <a:br>
              <a:rPr lang="en-US" sz="6600" dirty="0" smtClean="0"/>
            </a:br>
            <a:r>
              <a:rPr lang="en-US" sz="6600" dirty="0" smtClean="0"/>
              <a:t>Plant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3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00" y="3177688"/>
            <a:ext cx="10571998" cy="970450"/>
          </a:xfrm>
        </p:spPr>
        <p:txBody>
          <a:bodyPr/>
          <a:lstStyle/>
          <a:p>
            <a:r>
              <a:rPr lang="en-US" sz="6600" dirty="0" smtClean="0"/>
              <a:t>Spider </a:t>
            </a:r>
            <a:br>
              <a:rPr lang="en-US" sz="6600" dirty="0" smtClean="0"/>
            </a:br>
            <a:r>
              <a:rPr lang="en-US" sz="6600" dirty="0" smtClean="0"/>
              <a:t>Plant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475" y="-666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0" y="4193688"/>
            <a:ext cx="10571998" cy="970450"/>
          </a:xfrm>
        </p:spPr>
        <p:txBody>
          <a:bodyPr/>
          <a:lstStyle/>
          <a:p>
            <a:r>
              <a:rPr lang="en-US" sz="6600" dirty="0" smtClean="0"/>
              <a:t>Hens</a:t>
            </a:r>
            <a:br>
              <a:rPr lang="en-US" sz="6600" dirty="0" smtClean="0"/>
            </a:br>
            <a:r>
              <a:rPr lang="en-US" sz="6600" dirty="0" smtClean="0"/>
              <a:t>And</a:t>
            </a:r>
            <a:br>
              <a:rPr lang="en-US" sz="6600" dirty="0" smtClean="0"/>
            </a:br>
            <a:r>
              <a:rPr lang="en-US" sz="6600" dirty="0" smtClean="0"/>
              <a:t>Chickens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375" y="6667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0" y="2923688"/>
            <a:ext cx="10571998" cy="970450"/>
          </a:xfrm>
        </p:spPr>
        <p:txBody>
          <a:bodyPr/>
          <a:lstStyle/>
          <a:p>
            <a:r>
              <a:rPr lang="en-US" sz="6600" dirty="0" smtClean="0"/>
              <a:t>Amaryllis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3875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3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00" y="2593488"/>
            <a:ext cx="10571998" cy="970450"/>
          </a:xfrm>
        </p:spPr>
        <p:txBody>
          <a:bodyPr/>
          <a:lstStyle/>
          <a:p>
            <a:r>
              <a:rPr lang="en-US" sz="6600" dirty="0" smtClean="0"/>
              <a:t>Hydrangea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900" y="3304688"/>
            <a:ext cx="10571998" cy="970450"/>
          </a:xfrm>
        </p:spPr>
        <p:txBody>
          <a:bodyPr/>
          <a:lstStyle/>
          <a:p>
            <a:r>
              <a:rPr lang="en-US" sz="6600" dirty="0" smtClean="0"/>
              <a:t>Parlor</a:t>
            </a:r>
            <a:br>
              <a:rPr lang="en-US" sz="6600" dirty="0" smtClean="0"/>
            </a:br>
            <a:r>
              <a:rPr lang="en-US" sz="6600" dirty="0" smtClean="0"/>
              <a:t>Palm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3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33288"/>
            <a:ext cx="10571998" cy="970450"/>
          </a:xfrm>
        </p:spPr>
        <p:txBody>
          <a:bodyPr/>
          <a:lstStyle/>
          <a:p>
            <a:r>
              <a:rPr lang="en-US" sz="6600" dirty="0" smtClean="0"/>
              <a:t>Thanksgiving</a:t>
            </a:r>
            <a:br>
              <a:rPr lang="en-US" sz="6600" dirty="0" smtClean="0"/>
            </a:br>
            <a:r>
              <a:rPr lang="en-US" sz="6600" dirty="0" smtClean="0"/>
              <a:t>Cactus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39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00" y="3025288"/>
            <a:ext cx="10571998" cy="970450"/>
          </a:xfrm>
        </p:spPr>
        <p:txBody>
          <a:bodyPr/>
          <a:lstStyle/>
          <a:p>
            <a:r>
              <a:rPr lang="en-US" sz="6000" dirty="0" smtClean="0"/>
              <a:t>Heartleaf</a:t>
            </a:r>
            <a:br>
              <a:rPr lang="en-US" sz="6000" dirty="0" smtClean="0"/>
            </a:br>
            <a:r>
              <a:rPr lang="en-US" sz="6000" dirty="0" smtClean="0"/>
              <a:t>Philodendron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035300"/>
            <a:ext cx="10619998" cy="1100138"/>
          </a:xfrm>
        </p:spPr>
        <p:txBody>
          <a:bodyPr/>
          <a:lstStyle/>
          <a:p>
            <a:r>
              <a:rPr lang="en-US" sz="6600" dirty="0" smtClean="0"/>
              <a:t>Wax</a:t>
            </a:r>
            <a:br>
              <a:rPr lang="en-US" sz="6600" dirty="0" smtClean="0"/>
            </a:br>
            <a:r>
              <a:rPr lang="en-US" sz="6600" dirty="0" smtClean="0"/>
              <a:t> Begonia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9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7388"/>
            <a:ext cx="10571998" cy="970450"/>
          </a:xfrm>
        </p:spPr>
        <p:txBody>
          <a:bodyPr/>
          <a:lstStyle/>
          <a:p>
            <a:r>
              <a:rPr lang="en-US" sz="6600" dirty="0" smtClean="0"/>
              <a:t>Gerbera</a:t>
            </a:r>
            <a:br>
              <a:rPr lang="en-US" sz="6600" dirty="0" smtClean="0"/>
            </a:br>
            <a:r>
              <a:rPr lang="en-US" sz="6600" dirty="0" smtClean="0"/>
              <a:t> Daisy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00" y="2377588"/>
            <a:ext cx="10571998" cy="970450"/>
          </a:xfrm>
        </p:spPr>
        <p:txBody>
          <a:bodyPr/>
          <a:lstStyle/>
          <a:p>
            <a:r>
              <a:rPr lang="en-US" sz="6600" dirty="0" smtClean="0"/>
              <a:t>Salvia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21</TotalTime>
  <Words>39</Words>
  <Application>Microsoft Office PowerPoint</Application>
  <PresentationFormat>Custom</PresentationFormat>
  <Paragraphs>29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Quotable</vt:lpstr>
      <vt:lpstr>Junior Division Plant Identification </vt:lpstr>
      <vt:lpstr>Geranium </vt:lpstr>
      <vt:lpstr>Hydrangea </vt:lpstr>
      <vt:lpstr>Parlor Palm</vt:lpstr>
      <vt:lpstr>Thanksgiving Cactus </vt:lpstr>
      <vt:lpstr>Heartleaf Philodendron</vt:lpstr>
      <vt:lpstr>Wax  Begonia </vt:lpstr>
      <vt:lpstr>Gerbera  Daisy </vt:lpstr>
      <vt:lpstr>Salvia </vt:lpstr>
      <vt:lpstr>Petunia</vt:lpstr>
      <vt:lpstr>Coleus</vt:lpstr>
      <vt:lpstr>Tulip </vt:lpstr>
      <vt:lpstr>Azalea</vt:lpstr>
      <vt:lpstr>Red Edge Dracaena</vt:lpstr>
      <vt:lpstr>Dumbcane</vt:lpstr>
      <vt:lpstr>Pansy</vt:lpstr>
      <vt:lpstr>Pothos</vt:lpstr>
      <vt:lpstr>Dwarf Schefflera</vt:lpstr>
      <vt:lpstr>Tricolor  Bromeliad</vt:lpstr>
      <vt:lpstr>Snapdragon</vt:lpstr>
      <vt:lpstr>Cymbidium Orchid</vt:lpstr>
      <vt:lpstr>English Ivy </vt:lpstr>
      <vt:lpstr>Aluminum  Plant</vt:lpstr>
      <vt:lpstr>Spider  Plant</vt:lpstr>
      <vt:lpstr>Hens And Chickens</vt:lpstr>
      <vt:lpstr>Amaryllis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Plant ID</dc:title>
  <dc:creator>CRFFA</dc:creator>
  <cp:lastModifiedBy>Melissa Riley</cp:lastModifiedBy>
  <cp:revision>5</cp:revision>
  <dcterms:created xsi:type="dcterms:W3CDTF">2017-02-06T16:34:45Z</dcterms:created>
  <dcterms:modified xsi:type="dcterms:W3CDTF">2017-02-06T17:50:07Z</dcterms:modified>
</cp:coreProperties>
</file>