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7" r:id="rId11"/>
    <p:sldId id="288" r:id="rId12"/>
    <p:sldId id="265" r:id="rId13"/>
    <p:sldId id="266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9" r:id="rId29"/>
    <p:sldId id="284" r:id="rId30"/>
    <p:sldId id="285" r:id="rId31"/>
    <p:sldId id="286" r:id="rId32"/>
  </p:sldIdLst>
  <p:sldSz cx="12192000" cy="6858000"/>
  <p:notesSz cx="6858000" cy="9144000"/>
  <p:embeddedFontLst>
    <p:embeddedFont>
      <p:font typeface="Gill Sans" panose="020B0604020202020204" charset="0"/>
      <p:regular r:id="rId34"/>
      <p:bold r:id="rId35"/>
    </p:embeddedFont>
    <p:embeddedFont>
      <p:font typeface="Impact" panose="020B0806030902050204" pitchFamily="3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i8s1ERjj3vyyKctW85/IvR79lz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3" title="scalloped circle"/>
          <p:cNvSpPr/>
          <p:nvPr/>
        </p:nvSpPr>
        <p:spPr>
          <a:xfrm>
            <a:off x="3557016" y="63093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5" name="Google Shape;15;p33"/>
          <p:cNvSpPr txBox="1"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Impact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3"/>
          <p:cNvSpPr txBox="1"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 i="0" cap="none">
                <a:solidFill>
                  <a:schemeClr val="dk2"/>
                </a:solidFill>
              </a:defRPr>
            </a:lvl1pPr>
            <a:lvl2pPr lvl="1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dt" idx="10"/>
          </p:nvPr>
        </p:nvSpPr>
        <p:spPr>
          <a:xfrm>
            <a:off x="1078523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5E0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ftr" idx="11"/>
          </p:nvPr>
        </p:nvSpPr>
        <p:spPr>
          <a:xfrm>
            <a:off x="4180332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5E0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sldNum" idx="12"/>
          </p:nvPr>
        </p:nvSpPr>
        <p:spPr>
          <a:xfrm>
            <a:off x="9067218" y="6375679"/>
            <a:ext cx="2329723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33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2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2"/>
          <p:cNvSpPr txBox="1">
            <a:spLocks noGrp="1"/>
          </p:cNvSpPr>
          <p:nvPr>
            <p:ph type="body" idx="1"/>
          </p:nvPr>
        </p:nvSpPr>
        <p:spPr>
          <a:xfrm rot="5400000">
            <a:off x="4544044" y="-1006365"/>
            <a:ext cx="3593591" cy="10178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2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2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2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3"/>
          <p:cNvSpPr txBox="1">
            <a:spLocks noGrp="1"/>
          </p:cNvSpPr>
          <p:nvPr>
            <p:ph type="title"/>
          </p:nvPr>
        </p:nvSpPr>
        <p:spPr>
          <a:xfrm rot="5400000">
            <a:off x="8012185" y="2436522"/>
            <a:ext cx="5600404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3"/>
          <p:cNvSpPr txBox="1">
            <a:spLocks noGrp="1"/>
          </p:cNvSpPr>
          <p:nvPr>
            <p:ph type="body" idx="1"/>
          </p:nvPr>
        </p:nvSpPr>
        <p:spPr>
          <a:xfrm rot="5400000">
            <a:off x="2653390" y="-1013705"/>
            <a:ext cx="5600405" cy="83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43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3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3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4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5"/>
          <p:cNvSpPr txBox="1"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0"/>
              <a:buFont typeface="Impact"/>
              <a:buNone/>
              <a:defRPr sz="8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dt" idx="10"/>
          </p:nvPr>
        </p:nvSpPr>
        <p:spPr>
          <a:xfrm>
            <a:off x="3236546" y="6375679"/>
            <a:ext cx="1493947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ftr" idx="11"/>
          </p:nvPr>
        </p:nvSpPr>
        <p:spPr>
          <a:xfrm>
            <a:off x="5279064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sldNum" idx="12"/>
          </p:nvPr>
        </p:nvSpPr>
        <p:spPr>
          <a:xfrm>
            <a:off x="9942434" y="6375679"/>
            <a:ext cx="1487566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3" name="Google Shape;33;p35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34" name="Google Shape;34;p35" title="left scallop shape"/>
            <p:cNvSpPr/>
            <p:nvPr/>
          </p:nvSpPr>
          <p:spPr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l" t="t" r="r" b="b"/>
              <a:pathLst>
                <a:path w="1773" h="4320" extrusionOk="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" name="Google Shape;35;p35" title="left scallop inline"/>
            <p:cNvSpPr/>
            <p:nvPr/>
          </p:nvSpPr>
          <p:spPr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l" t="t" r="r" b="b"/>
              <a:pathLst>
                <a:path w="1037" h="4320" extrusionOk="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6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body" idx="1"/>
          </p:nvPr>
        </p:nvSpPr>
        <p:spPr>
          <a:xfrm>
            <a:off x="1257300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body" idx="2"/>
          </p:nvPr>
        </p:nvSpPr>
        <p:spPr>
          <a:xfrm>
            <a:off x="6647796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6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6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7"/>
          <p:cNvSpPr txBox="1"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body" idx="2"/>
          </p:nvPr>
        </p:nvSpPr>
        <p:spPr>
          <a:xfrm>
            <a:off x="1257300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body" idx="3"/>
          </p:nvPr>
        </p:nvSpPr>
        <p:spPr>
          <a:xfrm>
            <a:off x="6633864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body" idx="4"/>
          </p:nvPr>
        </p:nvSpPr>
        <p:spPr>
          <a:xfrm>
            <a:off x="6633864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7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7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8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8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9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0" title="right scallop background shape"/>
          <p:cNvSpPr/>
          <p:nvPr/>
        </p:nvSpPr>
        <p:spPr>
          <a:xfrm>
            <a:off x="7389812" y="0"/>
            <a:ext cx="4802188" cy="6858000"/>
          </a:xfrm>
          <a:custGeom>
            <a:avLst/>
            <a:gdLst/>
            <a:ahLst/>
            <a:cxnLst/>
            <a:rect l="l" t="t" r="r" b="b"/>
            <a:pathLst>
              <a:path w="3025" h="4320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63" name="Google Shape;63;p40"/>
          <p:cNvSpPr txBox="1"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Gill Sans"/>
              <a:buNone/>
              <a:defRPr sz="1900" b="1" i="0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0"/>
          <p:cNvSpPr txBox="1">
            <a:spLocks noGrp="1"/>
          </p:cNvSpPr>
          <p:nvPr>
            <p:ph type="body" idx="1"/>
          </p:nvPr>
        </p:nvSpPr>
        <p:spPr>
          <a:xfrm>
            <a:off x="765051" y="920377"/>
            <a:ext cx="6158418" cy="498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–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6pPr>
            <a:lvl7pPr marL="3200400" lvl="6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8pPr>
            <a:lvl9pPr marL="4114800" lvl="8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40"/>
          <p:cNvSpPr txBox="1">
            <a:spLocks noGrp="1"/>
          </p:cNvSpPr>
          <p:nvPr>
            <p:ph type="body" idx="2"/>
          </p:nvPr>
        </p:nvSpPr>
        <p:spPr>
          <a:xfrm>
            <a:off x="8337885" y="1741336"/>
            <a:ext cx="3092115" cy="416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40"/>
          <p:cNvSpPr txBox="1">
            <a:spLocks noGrp="1"/>
          </p:cNvSpPr>
          <p:nvPr>
            <p:ph type="dt" idx="10"/>
          </p:nvPr>
        </p:nvSpPr>
        <p:spPr>
          <a:xfrm>
            <a:off x="765051" y="6375679"/>
            <a:ext cx="1233355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0"/>
          <p:cNvSpPr txBox="1">
            <a:spLocks noGrp="1"/>
          </p:cNvSpPr>
          <p:nvPr>
            <p:ph type="ftr" idx="11"/>
          </p:nvPr>
        </p:nvSpPr>
        <p:spPr>
          <a:xfrm>
            <a:off x="2103620" y="6375679"/>
            <a:ext cx="348217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0"/>
          <p:cNvSpPr txBox="1">
            <a:spLocks noGrp="1"/>
          </p:cNvSpPr>
          <p:nvPr>
            <p:ph type="sldNum" idx="12"/>
          </p:nvPr>
        </p:nvSpPr>
        <p:spPr>
          <a:xfrm>
            <a:off x="5691014" y="6375679"/>
            <a:ext cx="1232456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4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1"/>
          <p:cNvSpPr>
            <a:spLocks noGrp="1"/>
          </p:cNvSpPr>
          <p:nvPr>
            <p:ph type="pic" idx="2"/>
          </p:nvPr>
        </p:nvSpPr>
        <p:spPr>
          <a:xfrm>
            <a:off x="283464" y="0"/>
            <a:ext cx="7355585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41" title="right scallop background shape"/>
          <p:cNvSpPr/>
          <p:nvPr/>
        </p:nvSpPr>
        <p:spPr>
          <a:xfrm>
            <a:off x="7389812" y="0"/>
            <a:ext cx="4802188" cy="6858000"/>
          </a:xfrm>
          <a:custGeom>
            <a:avLst/>
            <a:gdLst/>
            <a:ahLst/>
            <a:cxnLst/>
            <a:rect l="l" t="t" r="r" b="b"/>
            <a:pathLst>
              <a:path w="3025" h="4320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73" name="Google Shape;73;p4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Gill Sans"/>
              <a:buNone/>
              <a:defRPr sz="1900" b="1" i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body" idx="1"/>
          </p:nvPr>
        </p:nvSpPr>
        <p:spPr>
          <a:xfrm>
            <a:off x="8337883" y="1741336"/>
            <a:ext cx="3092117" cy="416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dt" idx="10"/>
          </p:nvPr>
        </p:nvSpPr>
        <p:spPr>
          <a:xfrm>
            <a:off x="765950" y="6375679"/>
            <a:ext cx="1232456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ftr" idx="11"/>
          </p:nvPr>
        </p:nvSpPr>
        <p:spPr>
          <a:xfrm>
            <a:off x="2103621" y="6375679"/>
            <a:ext cx="3482178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sldNum" idx="12"/>
          </p:nvPr>
        </p:nvSpPr>
        <p:spPr>
          <a:xfrm>
            <a:off x="5687568" y="6375679"/>
            <a:ext cx="123444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" name="Google Shape;9;p32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" name="Google Shape;10;p32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32" title="Left scallop edge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2" name="Google Shape;12;p32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Impact"/>
              <a:buNone/>
            </a:pPr>
            <a:r>
              <a:rPr lang="en-US"/>
              <a:t>NURSERY LANDSCAPE TOOLS AND MATERIALS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3605151" y="6255025"/>
            <a:ext cx="84543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This is a free resource provided by Georgia Agricultural Education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Original creator: Melissa Riley, Central Region Horticulture Teacher</a:t>
            </a: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/>
          </a:p>
        </p:txBody>
      </p:sp>
      <p:pic>
        <p:nvPicPr>
          <p:cNvPr id="97" name="Google Shape;97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3348" y="5379825"/>
            <a:ext cx="1708650" cy="147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D4FFD-A9AE-D9CF-7D1D-0C0225BBA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Irrigation Valve Box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B3E43-FF1E-1042-D4E2-9E7A3CED1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2098624"/>
            <a:ext cx="3785016" cy="3785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2BF26D-3248-2813-7854-3182155A5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602" y="2653258"/>
            <a:ext cx="3620125" cy="3620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764FE-FCA7-DBDB-96B2-B13524BBC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488" y="621347"/>
            <a:ext cx="3785016" cy="378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30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94E4A-2447-8D76-60C4-A8F813081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Landscape Edging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6E60D8-5847-1BC1-FCAF-EB381AFC8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17" y="1319213"/>
            <a:ext cx="4219574" cy="4219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11845F-22A3-7A91-9C29-2667B3F27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280" y="3237207"/>
            <a:ext cx="3492552" cy="3492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9CE990-5EF6-FD1F-97D6-D4536A272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280" y="128241"/>
            <a:ext cx="3492552" cy="3492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77504D-3084-D240-0454-E6779D554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675" y="1712560"/>
            <a:ext cx="3266707" cy="32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98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LANDSCAPE FABRIC</a:t>
            </a:r>
            <a:endParaRPr/>
          </a:p>
        </p:txBody>
      </p:sp>
      <p:pic>
        <p:nvPicPr>
          <p:cNvPr id="158" name="Google Shape;158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85490" y="1718403"/>
            <a:ext cx="7114104" cy="4719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LOPPERS</a:t>
            </a:r>
            <a:endParaRPr/>
          </a:p>
        </p:txBody>
      </p:sp>
      <p:pic>
        <p:nvPicPr>
          <p:cNvPr id="164" name="Google Shape;164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28762" y="464055"/>
            <a:ext cx="6011560" cy="6011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PERLITE</a:t>
            </a:r>
            <a:endParaRPr/>
          </a:p>
        </p:txBody>
      </p:sp>
      <p:pic>
        <p:nvPicPr>
          <p:cNvPr id="177" name="Google Shape;177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02006" y="1129199"/>
            <a:ext cx="7533563" cy="5650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POP UP IRRIGATION HEAD</a:t>
            </a:r>
            <a:endParaRPr/>
          </a:p>
        </p:txBody>
      </p:sp>
      <p:pic>
        <p:nvPicPr>
          <p:cNvPr id="183" name="Google Shape;183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29847" y="1184921"/>
            <a:ext cx="5399501" cy="5161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BYPASS PRUNERS</a:t>
            </a:r>
            <a:endParaRPr/>
          </a:p>
        </p:txBody>
      </p:sp>
      <p:pic>
        <p:nvPicPr>
          <p:cNvPr id="189" name="Google Shape;189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357349" y="1099924"/>
            <a:ext cx="5199797" cy="519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2B07C3-927A-DF46-986B-998074D83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08679"/>
            <a:ext cx="4980482" cy="3735362"/>
          </a:xfrm>
          <a:prstGeom prst="rect">
            <a:avLst/>
          </a:prstGeom>
        </p:spPr>
      </p:pic>
      <p:sp>
        <p:nvSpPr>
          <p:cNvPr id="200" name="Google Shape;200;p17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SAND	</a:t>
            </a:r>
            <a:endParaRPr/>
          </a:p>
        </p:txBody>
      </p:sp>
      <p:pic>
        <p:nvPicPr>
          <p:cNvPr id="201" name="Google Shape;201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880464" y="3429000"/>
            <a:ext cx="4215536" cy="316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3B54CD-EA67-EF7A-98AF-818B4627B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4980482" cy="332032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8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ARCHITECTS SCALE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ADF9E0-5319-66EF-329F-98307C597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59" y="1761422"/>
            <a:ext cx="4917590" cy="2540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BD9A0-EA1A-BD95-DB83-7DCCE1E5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754" y="978408"/>
            <a:ext cx="5433935" cy="54339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ENGINEERS SCALE 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C7C56-3960-0FAC-CC83-67945BB1A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EACD6-E9B1-821B-2AED-79B18DB94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987" y="1874517"/>
            <a:ext cx="4361825" cy="2384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DDA0C5-9F02-1D77-85D6-9F5237521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388" y="1469037"/>
            <a:ext cx="4899612" cy="41597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BARK MEDIUM </a:t>
            </a:r>
            <a:endParaRPr/>
          </a:p>
        </p:txBody>
      </p:sp>
      <p:pic>
        <p:nvPicPr>
          <p:cNvPr id="103" name="Google Shape;10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150" y="1527317"/>
            <a:ext cx="5529632" cy="4678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9182" y="2026917"/>
            <a:ext cx="5360418" cy="3573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442C2C-636A-1C05-43B8-543557971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575" y="1191849"/>
            <a:ext cx="5354493" cy="3569662"/>
          </a:xfrm>
          <a:prstGeom prst="rect">
            <a:avLst/>
          </a:prstGeom>
        </p:spPr>
      </p:pic>
      <p:sp>
        <p:nvSpPr>
          <p:cNvPr id="218" name="Google Shape;218;p20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SHADE FABRIC (SHADE CLOTH)</a:t>
            </a:r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7251" y="3429000"/>
            <a:ext cx="3879397" cy="335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9FD5CE-F4F4-F45E-2215-D94588A00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068" y="2976680"/>
            <a:ext cx="3633060" cy="363306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 dirty="0"/>
              <a:t>SIPHON PROPORTIONER</a:t>
            </a:r>
            <a:endParaRPr dirty="0"/>
          </a:p>
        </p:txBody>
      </p:sp>
      <p:pic>
        <p:nvPicPr>
          <p:cNvPr id="226" name="Google Shape;226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79095" y="1521846"/>
            <a:ext cx="3987384" cy="2540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E23AFE-8E6B-8EDF-FB72-67661E1EA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321" y="3403628"/>
            <a:ext cx="6330846" cy="282538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2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 dirty="0"/>
              <a:t>SOAKER HOSE </a:t>
            </a:r>
            <a:endParaRPr dirty="0"/>
          </a:p>
        </p:txBody>
      </p:sp>
      <p:pic>
        <p:nvPicPr>
          <p:cNvPr id="232" name="Google Shape;232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541649"/>
            <a:ext cx="3014598" cy="301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32C2E7-A8BF-72B7-9866-9054EDD35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73" y="1532702"/>
            <a:ext cx="4601043" cy="3450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B705DF-9338-4905-E4DC-18FF47762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139" y="4048948"/>
            <a:ext cx="2552700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A077AD-D04F-1DE1-0E2C-035154EF2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407" y="152190"/>
            <a:ext cx="4846655" cy="2726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186845-2AAA-237E-4183-974050165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0605" y="4207778"/>
            <a:ext cx="2666457" cy="241788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 dirty="0"/>
              <a:t>SOLENOID VALVE 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2FC79-8D2A-2766-E768-5D339B881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37F35-4F73-843C-EF23-D3C8ADE41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678" y="1457486"/>
            <a:ext cx="4917118" cy="4422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813FE0-59BE-75B0-7D7B-DDDFD20A8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210" y="1364105"/>
            <a:ext cx="4129790" cy="41297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4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SPADE 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98B7E3-786C-A993-322B-43400D63B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16" y="1176592"/>
            <a:ext cx="5299023" cy="52990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E4C65C-4FE0-59B3-241E-627F7D93C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737" y="1469099"/>
            <a:ext cx="4762500" cy="4762500"/>
          </a:xfrm>
          <a:prstGeom prst="rect">
            <a:avLst/>
          </a:prstGeom>
        </p:spPr>
      </p:pic>
      <p:pic>
        <p:nvPicPr>
          <p:cNvPr id="246" name="Google Shape;246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8716109" y="382385"/>
            <a:ext cx="2923753" cy="2783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5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 dirty="0"/>
              <a:t>SPHAGNUM MOSS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99223-4765-32C2-58EE-8216DAAD8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24" y="1214203"/>
            <a:ext cx="5643797" cy="5643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91C99E-1A1E-08D4-67AB-1188CD73D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762" y="1019331"/>
            <a:ext cx="5978339" cy="396415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6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SPRAY SUIT </a:t>
            </a:r>
            <a:endParaRPr/>
          </a:p>
        </p:txBody>
      </p:sp>
      <p:pic>
        <p:nvPicPr>
          <p:cNvPr id="259" name="Google Shape;25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5089" y="1304145"/>
            <a:ext cx="4055829" cy="47234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31430-46EE-3F65-8DBC-858EE1E93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F55D9-6284-26C3-33D4-C69593483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952" y="588529"/>
            <a:ext cx="5879592" cy="587959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 dirty="0"/>
              <a:t>IMPULSE SPRINKLER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7E1F9C-F04F-C467-C5D5-F63DD78F5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39039"/>
            <a:ext cx="5069174" cy="2534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2D449-D3BC-81D3-CA31-FD0786D6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08" y="1281523"/>
            <a:ext cx="5194092" cy="519409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99A6D-4C2E-2C85-FCC0-2211840E2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09A93E-6678-2259-3A07-F024EC783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826" y="-151925"/>
            <a:ext cx="4234721" cy="423472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4F913-73E7-04FE-1D77-3FB1B0E5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OSCILLATING SPRINKLER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F3637-EEC5-AC91-FD86-1B328A74E8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50" r="3" b="3100"/>
          <a:stretch/>
        </p:blipFill>
        <p:spPr>
          <a:xfrm>
            <a:off x="1251678" y="2065017"/>
            <a:ext cx="4898661" cy="435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6FEAF-3463-BA52-6B8F-885D589982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42" r="3" b="5409"/>
          <a:stretch/>
        </p:blipFill>
        <p:spPr>
          <a:xfrm>
            <a:off x="6691528" y="3252589"/>
            <a:ext cx="3494288" cy="3104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BF3402-AE6D-8257-653A-B65E5F12A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798" y="27916"/>
            <a:ext cx="3693202" cy="369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73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9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TROWEL </a:t>
            </a:r>
            <a:endParaRPr/>
          </a:p>
        </p:txBody>
      </p:sp>
      <p:pic>
        <p:nvPicPr>
          <p:cNvPr id="277" name="Google Shape;277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550821" y="4078609"/>
            <a:ext cx="2714625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EF8638-58FF-4852-E3DC-783708DA1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456" y="221655"/>
            <a:ext cx="4957616" cy="3305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DE31BD-CA18-A87A-B64A-88B9C46A9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554" y="2493663"/>
            <a:ext cx="5633694" cy="31698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COMPRESSED AIR SPRAYER</a:t>
            </a:r>
            <a:endParaRPr/>
          </a:p>
        </p:txBody>
      </p:sp>
      <p:pic>
        <p:nvPicPr>
          <p:cNvPr id="110" name="Google Shape;110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283174" y="1134001"/>
            <a:ext cx="3442500" cy="45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1824" y="2026917"/>
            <a:ext cx="4678683" cy="4678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0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 dirty="0"/>
              <a:t>VERMICULITE </a:t>
            </a:r>
            <a:endParaRPr dirty="0"/>
          </a:p>
        </p:txBody>
      </p:sp>
      <p:pic>
        <p:nvPicPr>
          <p:cNvPr id="284" name="Google Shape;28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540" y="2367383"/>
            <a:ext cx="5308341" cy="3538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BAA0EC-8E0A-127A-1238-3D63956EC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495" y="4017362"/>
            <a:ext cx="4081073" cy="272071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9051B-1A32-677F-B9B4-5B12B1B5E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4BA71-5044-6A16-8EF6-5B77C6964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459" y="-353787"/>
            <a:ext cx="3367963" cy="449061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WATER BREAKER </a:t>
            </a:r>
            <a:endParaRPr/>
          </a:p>
        </p:txBody>
      </p:sp>
      <p:pic>
        <p:nvPicPr>
          <p:cNvPr id="290" name="Google Shape;290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21300" y="3063875"/>
            <a:ext cx="2038350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9777" y="2286488"/>
            <a:ext cx="3227903" cy="322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785CD8-303A-132D-A89B-431B92F34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826" y="683892"/>
            <a:ext cx="3404172" cy="34041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DBF2D8-A345-CBB9-D179-3AFCCEB95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2301" y="4172835"/>
            <a:ext cx="3507699" cy="26307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DRIP TAPE </a:t>
            </a:r>
            <a:endParaRPr/>
          </a:p>
        </p:txBody>
      </p:sp>
      <p:pic>
        <p:nvPicPr>
          <p:cNvPr id="117" name="Google Shape;117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92227" y="1618679"/>
            <a:ext cx="48387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3402" y="1878817"/>
            <a:ext cx="4719573" cy="4318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GRANULAR FERTILIZER</a:t>
            </a:r>
            <a:endParaRPr/>
          </a:p>
        </p:txBody>
      </p:sp>
      <p:pic>
        <p:nvPicPr>
          <p:cNvPr id="125" name="Google Shape;1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2582" y="1787038"/>
            <a:ext cx="4392127" cy="428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>
          <a:blip r:embed="rId4">
            <a:alphaModFix/>
          </a:blip>
          <a:srcRect r="30093"/>
          <a:stretch/>
        </p:blipFill>
        <p:spPr>
          <a:xfrm>
            <a:off x="1049460" y="2026917"/>
            <a:ext cx="6325693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GROUND LIMESTONE 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D28ACC-572C-2B28-C21D-A15DBD9CB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61" y="1307964"/>
            <a:ext cx="4572136" cy="4572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5153D1-EA74-1878-BD68-05AB28F15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232" y="1307964"/>
            <a:ext cx="3333750" cy="2714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E5E030-C497-2AAA-C66F-79F84941B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232" y="4223245"/>
            <a:ext cx="6096000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HAND PRUNING SAW </a:t>
            </a:r>
            <a:endParaRPr/>
          </a:p>
        </p:txBody>
      </p:sp>
      <p:pic>
        <p:nvPicPr>
          <p:cNvPr id="138" name="Google Shape;138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44408" y="2286000"/>
            <a:ext cx="4792133" cy="359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HEDGE SHEAR</a:t>
            </a:r>
            <a:endParaRPr/>
          </a:p>
        </p:txBody>
      </p:sp>
      <p:pic>
        <p:nvPicPr>
          <p:cNvPr id="144" name="Google Shape;144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37107" y="2286000"/>
            <a:ext cx="5806735" cy="359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IRRIGATION TIMER</a:t>
            </a:r>
            <a:endParaRPr/>
          </a:p>
        </p:txBody>
      </p:sp>
      <p:pic>
        <p:nvPicPr>
          <p:cNvPr id="150" name="Google Shape;150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238931" y="2296029"/>
            <a:ext cx="2889317" cy="2889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0791" y="3035104"/>
            <a:ext cx="2739095" cy="335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458" y="2191927"/>
            <a:ext cx="3247820" cy="3247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rgbClr val="000000"/>
      </a:dk1>
      <a:lt1>
        <a:srgbClr val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</Words>
  <Application>Microsoft Office PowerPoint</Application>
  <PresentationFormat>Widescreen</PresentationFormat>
  <Paragraphs>34</Paragraphs>
  <Slides>31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Gill Sans</vt:lpstr>
      <vt:lpstr>Impact</vt:lpstr>
      <vt:lpstr>Badge</vt:lpstr>
      <vt:lpstr>NURSERY LANDSCAPE TOOLS AND MATERIALS</vt:lpstr>
      <vt:lpstr>BARK MEDIUM </vt:lpstr>
      <vt:lpstr>COMPRESSED AIR SPRAYER</vt:lpstr>
      <vt:lpstr>DRIP TAPE </vt:lpstr>
      <vt:lpstr>GRANULAR FERTILIZER</vt:lpstr>
      <vt:lpstr>GROUND LIMESTONE </vt:lpstr>
      <vt:lpstr>HAND PRUNING SAW </vt:lpstr>
      <vt:lpstr>HEDGE SHEAR</vt:lpstr>
      <vt:lpstr>IRRIGATION TIMER</vt:lpstr>
      <vt:lpstr>Irrigation Valve Box </vt:lpstr>
      <vt:lpstr>Landscape Edging </vt:lpstr>
      <vt:lpstr>LANDSCAPE FABRIC</vt:lpstr>
      <vt:lpstr>LOPPERS</vt:lpstr>
      <vt:lpstr>PERLITE</vt:lpstr>
      <vt:lpstr>POP UP IRRIGATION HEAD</vt:lpstr>
      <vt:lpstr>BYPASS PRUNERS</vt:lpstr>
      <vt:lpstr>SAND </vt:lpstr>
      <vt:lpstr>ARCHITECTS SCALE</vt:lpstr>
      <vt:lpstr>ENGINEERS SCALE </vt:lpstr>
      <vt:lpstr>SHADE FABRIC (SHADE CLOTH)</vt:lpstr>
      <vt:lpstr>SIPHON PROPORTIONER</vt:lpstr>
      <vt:lpstr>SOAKER HOSE </vt:lpstr>
      <vt:lpstr>SOLENOID VALVE </vt:lpstr>
      <vt:lpstr>SPADE </vt:lpstr>
      <vt:lpstr>SPHAGNUM MOSS </vt:lpstr>
      <vt:lpstr>SPRAY SUIT </vt:lpstr>
      <vt:lpstr>IMPULSE SPRINKLER </vt:lpstr>
      <vt:lpstr>OSCILLATING SPRINKLER </vt:lpstr>
      <vt:lpstr>TROWEL </vt:lpstr>
      <vt:lpstr>VERMICULITE </vt:lpstr>
      <vt:lpstr>WATER BREAKER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ROYAL, GAYNNA</dc:creator>
  <cp:lastModifiedBy>Melissa Riley</cp:lastModifiedBy>
  <cp:revision>1</cp:revision>
  <dcterms:created xsi:type="dcterms:W3CDTF">2017-10-16T16:55:02Z</dcterms:created>
  <dcterms:modified xsi:type="dcterms:W3CDTF">2025-01-16T16:53:02Z</dcterms:modified>
</cp:coreProperties>
</file>